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6" r:id="rId7"/>
    <p:sldId id="326" r:id="rId8"/>
    <p:sldId id="334" r:id="rId9"/>
    <p:sldId id="335" r:id="rId10"/>
    <p:sldId id="336" r:id="rId11"/>
    <p:sldId id="337" r:id="rId12"/>
    <p:sldId id="333" r:id="rId13"/>
    <p:sldId id="338" r:id="rId14"/>
  </p:sldIdLst>
  <p:sldSz cx="9144000" cy="5143500" type="screen16x9"/>
  <p:notesSz cx="6858000" cy="9144000"/>
  <p:embeddedFontLst>
    <p:embeddedFont>
      <p:font typeface="Squada One" panose="02000000000000000000"/>
      <p:regular r:id="rId18"/>
    </p:embeddedFont>
    <p:embeddedFont>
      <p:font typeface="Roboto Condensed Light" panose="0200000000000000000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B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9d22b0d907_0_2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9d22b0d907_0_2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9d22b0d907_0_2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9d22b0d907_0_2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39e485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39e485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a39e48574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a39e48574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9d22b0d907_0_2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9d22b0d907_0_2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9d22b0d907_0_2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9d22b0d907_0_2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9d22b0d907_0_2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9d22b0d907_0_2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9d22b0d907_0_2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9d22b0d907_0_2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9d22b0d907_0_2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9d22b0d907_0_2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freepik.es/foto-gratis/macho-angulo-casco-realidad-virtual_7133530.htm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 panose="02000000000000000000"/>
              <a:ea typeface="Squada One" panose="02000000000000000000"/>
              <a:cs typeface="Squada One" panose="02000000000000000000"/>
              <a:sym typeface="Squada One" panose="02000000000000000000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 panose="02000000000000000000"/>
              <a:buNone/>
              <a:defRPr sz="30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 panose="02000000000000000000"/>
              <a:buNone/>
              <a:defRPr sz="30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 panose="02000000000000000000"/>
              <a:buNone/>
              <a:defRPr sz="30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 panose="02000000000000000000"/>
              <a:buNone/>
              <a:defRPr sz="30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 panose="02000000000000000000"/>
              <a:buNone/>
              <a:defRPr sz="30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 panose="02000000000000000000"/>
              <a:buNone/>
              <a:defRPr sz="30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 panose="02000000000000000000"/>
              <a:buNone/>
              <a:defRPr sz="30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 panose="02000000000000000000"/>
              <a:buNone/>
              <a:defRPr sz="30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9pPr>
          </a:lstStyle>
          <a:p/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9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subTitle" idx="1"/>
          </p:nvPr>
        </p:nvSpPr>
        <p:spPr>
          <a:xfrm>
            <a:off x="1398700" y="2910300"/>
            <a:ext cx="34860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 flipH="1">
            <a:off x="1372450" y="1886100"/>
            <a:ext cx="3486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97" name="Google Shape;97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33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ctrTitle"/>
          </p:nvPr>
        </p:nvSpPr>
        <p:spPr>
          <a:xfrm flipH="1">
            <a:off x="540000" y="455570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0" name="Google Shape;240;p30"/>
          <p:cNvSpPr txBox="1">
            <a:spLocks noGrp="1"/>
          </p:cNvSpPr>
          <p:nvPr>
            <p:ph type="subTitle" idx="1"/>
          </p:nvPr>
        </p:nvSpPr>
        <p:spPr>
          <a:xfrm>
            <a:off x="2588100" y="2210650"/>
            <a:ext cx="3967800" cy="18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41" name="Google Shape;241;p30">
            <a:hlinkClick r:id="rId2"/>
          </p:cNvPr>
          <p:cNvSpPr txBox="1">
            <a:spLocks noGrp="1"/>
          </p:cNvSpPr>
          <p:nvPr>
            <p:ph type="ctrTitle" idx="2"/>
          </p:nvPr>
        </p:nvSpPr>
        <p:spPr>
          <a:xfrm>
            <a:off x="3224100" y="1799442"/>
            <a:ext cx="2695800" cy="2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42" name="Google Shape;242;p3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7247964" y="32876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 flipH="1">
            <a:off x="-984228" y="32077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580849" y="-92389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7251655" y="39881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255350" y="1454625"/>
            <a:ext cx="6633300" cy="32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cxnSp>
        <p:nvCxnSpPr>
          <p:cNvPr id="48" name="Google Shape;48;p7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1"/>
          </p:nvPr>
        </p:nvSpPr>
        <p:spPr>
          <a:xfrm>
            <a:off x="1028700" y="1289662"/>
            <a:ext cx="2857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 flipH="1">
            <a:off x="1028700" y="451462"/>
            <a:ext cx="28575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3" name="Google Shape;53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01725" y="3712858"/>
            <a:ext cx="2175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>
            <a:spLocks noGrp="1"/>
          </p:cNvSpPr>
          <p:nvPr>
            <p:ph type="subTitle" idx="2"/>
          </p:nvPr>
        </p:nvSpPr>
        <p:spPr>
          <a:xfrm>
            <a:off x="4789400" y="3715662"/>
            <a:ext cx="2175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>
            <a:spLocks noGrp="1"/>
          </p:cNvSpPr>
          <p:nvPr>
            <p:ph type="subTitle" idx="3"/>
          </p:nvPr>
        </p:nvSpPr>
        <p:spPr>
          <a:xfrm>
            <a:off x="2101725" y="3396845"/>
            <a:ext cx="2175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 panose="02000000000000000000"/>
              <a:buNone/>
              <a:defRPr sz="16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 panose="02000000000000000000"/>
              <a:buNone/>
              <a:defRPr sz="16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 panose="02000000000000000000"/>
              <a:buNone/>
              <a:defRPr sz="16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 panose="02000000000000000000"/>
              <a:buNone/>
              <a:defRPr sz="16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 panose="02000000000000000000"/>
              <a:buNone/>
              <a:defRPr sz="16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 panose="02000000000000000000"/>
              <a:buNone/>
              <a:defRPr sz="16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 panose="02000000000000000000"/>
              <a:buNone/>
              <a:defRPr sz="16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 panose="02000000000000000000"/>
              <a:buNone/>
              <a:defRPr sz="16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 panose="02000000000000000000"/>
              <a:buNone/>
              <a:defRPr sz="16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9pPr>
          </a:lstStyle>
          <a:p/>
        </p:txBody>
      </p:sp>
      <p:sp>
        <p:nvSpPr>
          <p:cNvPr id="59" name="Google Shape;59;p9"/>
          <p:cNvSpPr txBox="1">
            <a:spLocks noGrp="1"/>
          </p:cNvSpPr>
          <p:nvPr>
            <p:ph type="subTitle" idx="4"/>
          </p:nvPr>
        </p:nvSpPr>
        <p:spPr>
          <a:xfrm>
            <a:off x="4789400" y="3395392"/>
            <a:ext cx="2157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 panose="02000000000000000000"/>
              <a:buNone/>
              <a:defRPr sz="16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 panose="02000000000000000000"/>
              <a:buNone/>
              <a:defRPr sz="16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 panose="02000000000000000000"/>
              <a:buNone/>
              <a:defRPr sz="16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 panose="02000000000000000000"/>
              <a:buNone/>
              <a:defRPr sz="16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 panose="02000000000000000000"/>
              <a:buNone/>
              <a:defRPr sz="16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 panose="02000000000000000000"/>
              <a:buNone/>
              <a:defRPr sz="16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 panose="02000000000000000000"/>
              <a:buNone/>
              <a:defRPr sz="16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 panose="02000000000000000000"/>
              <a:buNone/>
              <a:defRPr sz="16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 panose="02000000000000000000"/>
              <a:buNone/>
              <a:defRPr sz="1600"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9pPr>
          </a:lstStyle>
          <a:p/>
        </p:txBody>
      </p:sp>
      <p:pic>
        <p:nvPicPr>
          <p:cNvPr id="60" name="Google Shape;60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/>
          </p:nvPr>
        </p:nvSpPr>
        <p:spPr>
          <a:xfrm flipH="1">
            <a:off x="1187500" y="445025"/>
            <a:ext cx="6784500" cy="1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8" name="Google Shape;68;p1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539999" y="1400065"/>
            <a:ext cx="8064000" cy="17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537375" y="3235240"/>
            <a:ext cx="80667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74" name="Google Shape;74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6945663" y="-34698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0" y="341479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-104897" y="-69508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6945663" y="3773854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3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3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13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 panose="02000000000000000000"/>
              <a:buNone/>
              <a:defRPr sz="3000">
                <a:solidFill>
                  <a:schemeClr val="lt1"/>
                </a:solidFill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 panose="02000000000000000000"/>
              <a:buChar char="●"/>
              <a:defRPr sz="1800">
                <a:solidFill>
                  <a:schemeClr val="lt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 panose="02000000000000000000"/>
              <a:buChar char="○"/>
              <a:defRPr>
                <a:solidFill>
                  <a:schemeClr val="lt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 panose="02000000000000000000"/>
              <a:buChar char="■"/>
              <a:defRPr>
                <a:solidFill>
                  <a:schemeClr val="lt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 panose="02000000000000000000"/>
              <a:buChar char="●"/>
              <a:defRPr>
                <a:solidFill>
                  <a:schemeClr val="lt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 panose="02000000000000000000"/>
              <a:buChar char="○"/>
              <a:defRPr>
                <a:solidFill>
                  <a:schemeClr val="lt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 panose="02000000000000000000"/>
              <a:buChar char="■"/>
              <a:defRPr>
                <a:solidFill>
                  <a:schemeClr val="lt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 panose="02000000000000000000"/>
              <a:buChar char="●"/>
              <a:defRPr>
                <a:solidFill>
                  <a:schemeClr val="lt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 panose="02000000000000000000"/>
              <a:buChar char="○"/>
              <a:defRPr>
                <a:solidFill>
                  <a:schemeClr val="lt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 panose="02000000000000000000"/>
              <a:buChar char="■"/>
              <a:defRPr>
                <a:solidFill>
                  <a:schemeClr val="lt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>
            <a:spLocks noGrp="1"/>
          </p:cNvSpPr>
          <p:nvPr>
            <p:ph type="title"/>
          </p:nvPr>
        </p:nvSpPr>
        <p:spPr>
          <a:xfrm>
            <a:off x="-887889" y="3642538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IN" sz="3600" dirty="0">
                <a:solidFill>
                  <a:schemeClr val="tx1"/>
                </a:solidFill>
              </a:rPr>
              <a:t>GAME AUTOMATION USING OPENCV</a:t>
            </a:r>
            <a:endParaRPr lang="en-IN" sz="36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14796" y="4039041"/>
            <a:ext cx="257683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-by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IN" altLang="en-US" b="1" dirty="0">
                <a:solidFill>
                  <a:schemeClr val="bg1"/>
                </a:solidFill>
              </a:rPr>
              <a:t>Devansh Kashyap (1706036)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IN" altLang="en-US" b="1" dirty="0">
                <a:solidFill>
                  <a:schemeClr val="bg1"/>
                </a:solidFill>
              </a:rPr>
              <a:t>Himanshu (1706040)</a:t>
            </a:r>
            <a:endParaRPr lang="en-IN" altLang="en-US" b="1" dirty="0">
              <a:solidFill>
                <a:schemeClr val="bg1"/>
              </a:solidFill>
            </a:endParaRPr>
          </a:p>
          <a:p>
            <a:pPr algn="ctr"/>
            <a:r>
              <a:rPr lang="en-IN" altLang="en-US" b="1" dirty="0">
                <a:solidFill>
                  <a:schemeClr val="bg1"/>
                </a:solidFill>
              </a:rPr>
              <a:t>Harsh Singh (1706038)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 flipH="1">
            <a:off x="113915" y="318092"/>
            <a:ext cx="8064000" cy="670500"/>
          </a:xfrm>
        </p:spPr>
        <p:txBody>
          <a:bodyPr/>
          <a:lstStyle/>
          <a:p>
            <a:r>
              <a:rPr lang="en-IN" altLang="en-US" sz="5400" b="1" dirty="0">
                <a:solidFill>
                  <a:schemeClr val="tx1"/>
                </a:solidFill>
              </a:rPr>
              <a:t>Video Link</a:t>
            </a:r>
            <a:endParaRPr lang="en-IN" altLang="en-US" sz="5400" b="1" dirty="0">
              <a:solidFill>
                <a:schemeClr val="tx1"/>
              </a:solidFill>
            </a:endParaRPr>
          </a:p>
        </p:txBody>
      </p:sp>
      <p:sp>
        <p:nvSpPr>
          <p:cNvPr id="3" name="Title 4"/>
          <p:cNvSpPr>
            <a:spLocks noGrp="1"/>
          </p:cNvSpPr>
          <p:nvPr/>
        </p:nvSpPr>
        <p:spPr>
          <a:xfrm flipH="1">
            <a:off x="240915" y="1911942"/>
            <a:ext cx="8064000" cy="67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quada One" panose="02000000000000000000"/>
              <a:buNone/>
              <a:defRPr sz="3600" b="0" i="0" u="none" strike="noStrike" cap="none">
                <a:solidFill>
                  <a:schemeClr val="lt1"/>
                </a:solidFill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IN" altLang="en-US" sz="5400" b="1" dirty="0">
                <a:solidFill>
                  <a:srgbClr val="0070C0"/>
                </a:solidFill>
              </a:rPr>
              <a:t>http://tiny.cc/gjfwtz</a:t>
            </a:r>
            <a:endParaRPr lang="en-IN" altLang="en-US" sz="54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 flipH="1">
            <a:off x="540000" y="1984332"/>
            <a:ext cx="8064000" cy="670500"/>
          </a:xfrm>
        </p:spPr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</a:rPr>
              <a:t>THANK YOU!</a:t>
            </a:r>
            <a:endParaRPr lang="en-US" sz="5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 txBox="1">
            <a:spLocks noGrp="1"/>
          </p:cNvSpPr>
          <p:nvPr>
            <p:ph type="ctrTitle"/>
          </p:nvPr>
        </p:nvSpPr>
        <p:spPr>
          <a:xfrm flipH="1">
            <a:off x="479700" y="352157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tx1"/>
                </a:solidFill>
              </a:rPr>
              <a:t>Introduction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445" name="Google Shape;445;p59"/>
          <p:cNvSpPr txBox="1">
            <a:spLocks noGrp="1"/>
          </p:cNvSpPr>
          <p:nvPr>
            <p:ph type="subTitle" idx="1"/>
          </p:nvPr>
        </p:nvSpPr>
        <p:spPr>
          <a:xfrm>
            <a:off x="810055" y="1098975"/>
            <a:ext cx="7524319" cy="32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15000"/>
              <a:buNone/>
            </a:pPr>
            <a:r>
              <a:rPr lang="en-IN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 main aim is to make a automation code with the help of Open CV and Pyautogui which can detect hand gestures through web cam and respond according to it with correct key press</a:t>
            </a:r>
            <a:endParaRPr lang="en-IN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0"/>
          <p:cNvSpPr txBox="1">
            <a:spLocks noGrp="1"/>
          </p:cNvSpPr>
          <p:nvPr>
            <p:ph type="ctrTitle" idx="4"/>
          </p:nvPr>
        </p:nvSpPr>
        <p:spPr>
          <a:xfrm>
            <a:off x="4824357" y="1738070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IN" altLang="en-US" dirty="0"/>
              <a:t>OpenCV</a:t>
            </a:r>
            <a:endParaRPr lang="en-IN" altLang="en-US" dirty="0"/>
          </a:p>
        </p:txBody>
      </p:sp>
      <p:sp>
        <p:nvSpPr>
          <p:cNvPr id="451" name="Google Shape;451;p60"/>
          <p:cNvSpPr txBox="1">
            <a:spLocks noGrp="1"/>
          </p:cNvSpPr>
          <p:nvPr>
            <p:ph type="subTitle" idx="3"/>
          </p:nvPr>
        </p:nvSpPr>
        <p:spPr>
          <a:xfrm>
            <a:off x="2131817" y="409432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IN" altLang="en-US" dirty="0"/>
              <a:t>For mathmatical calculations</a:t>
            </a:r>
            <a:endParaRPr lang="en-IN" altLang="en-US" dirty="0"/>
          </a:p>
        </p:txBody>
      </p:sp>
      <p:sp>
        <p:nvSpPr>
          <p:cNvPr id="452" name="Google Shape;452;p60"/>
          <p:cNvSpPr txBox="1">
            <a:spLocks noGrp="1"/>
          </p:cNvSpPr>
          <p:nvPr>
            <p:ph type="ctrTitle"/>
          </p:nvPr>
        </p:nvSpPr>
        <p:spPr>
          <a:xfrm>
            <a:off x="1690457" y="1738070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IN" dirty="0"/>
              <a:t>Numpy</a:t>
            </a:r>
            <a:endParaRPr lang="en-IN" dirty="0"/>
          </a:p>
        </p:txBody>
      </p:sp>
      <p:sp>
        <p:nvSpPr>
          <p:cNvPr id="453" name="Google Shape;453;p60"/>
          <p:cNvSpPr txBox="1">
            <a:spLocks noGrp="1"/>
          </p:cNvSpPr>
          <p:nvPr>
            <p:ph type="subTitle" idx="1"/>
          </p:nvPr>
        </p:nvSpPr>
        <p:spPr>
          <a:xfrm>
            <a:off x="2051807" y="2224321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IN" dirty="0"/>
              <a:t>To store large multidirectional array</a:t>
            </a:r>
            <a:endParaRPr lang="en-IN" dirty="0"/>
          </a:p>
        </p:txBody>
      </p:sp>
      <p:sp>
        <p:nvSpPr>
          <p:cNvPr id="454" name="Google Shape;454;p60"/>
          <p:cNvSpPr txBox="1">
            <a:spLocks noGrp="1"/>
          </p:cNvSpPr>
          <p:nvPr>
            <p:ph type="ctrTitle" idx="2"/>
          </p:nvPr>
        </p:nvSpPr>
        <p:spPr>
          <a:xfrm>
            <a:off x="1769832" y="36376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IN" dirty="0"/>
              <a:t>Math</a:t>
            </a:r>
            <a:endParaRPr lang="en-IN" dirty="0"/>
          </a:p>
        </p:txBody>
      </p:sp>
      <p:sp>
        <p:nvSpPr>
          <p:cNvPr id="455" name="Google Shape;455;p60"/>
          <p:cNvSpPr txBox="1">
            <a:spLocks noGrp="1"/>
          </p:cNvSpPr>
          <p:nvPr>
            <p:ph type="subTitle" idx="5"/>
          </p:nvPr>
        </p:nvSpPr>
        <p:spPr>
          <a:xfrm>
            <a:off x="5185707" y="2224321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IN" altLang="en-US" dirty="0"/>
              <a:t>To access the webcan and capure frames</a:t>
            </a:r>
            <a:endParaRPr lang="en-IN" altLang="en-US" dirty="0"/>
          </a:p>
        </p:txBody>
      </p:sp>
      <p:sp>
        <p:nvSpPr>
          <p:cNvPr id="458" name="Google Shape;458;p60"/>
          <p:cNvSpPr txBox="1">
            <a:spLocks noGrp="1"/>
          </p:cNvSpPr>
          <p:nvPr>
            <p:ph type="ctrTitle" idx="8"/>
          </p:nvPr>
        </p:nvSpPr>
        <p:spPr>
          <a:xfrm>
            <a:off x="1122300" y="260842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IN" sz="2000" dirty="0">
                <a:solidFill>
                  <a:schemeClr val="tx1"/>
                </a:solidFill>
              </a:rPr>
              <a:t>LIBRARIES USED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459" name="Google Shape;459;p60"/>
          <p:cNvSpPr txBox="1">
            <a:spLocks noGrp="1"/>
          </p:cNvSpPr>
          <p:nvPr>
            <p:ph type="title" idx="9"/>
          </p:nvPr>
        </p:nvSpPr>
        <p:spPr>
          <a:xfrm>
            <a:off x="2128157" y="124129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460" name="Google Shape;460;p60"/>
          <p:cNvSpPr txBox="1">
            <a:spLocks noGrp="1"/>
          </p:cNvSpPr>
          <p:nvPr>
            <p:ph type="title" idx="13"/>
          </p:nvPr>
        </p:nvSpPr>
        <p:spPr>
          <a:xfrm>
            <a:off x="2207532" y="31216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461" name="Google Shape;461;p60"/>
          <p:cNvSpPr txBox="1">
            <a:spLocks noGrp="1"/>
          </p:cNvSpPr>
          <p:nvPr>
            <p:ph type="title" idx="14"/>
          </p:nvPr>
        </p:nvSpPr>
        <p:spPr>
          <a:xfrm>
            <a:off x="5262057" y="124129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cxnSp>
        <p:nvCxnSpPr>
          <p:cNvPr id="463" name="Google Shape;463;p60"/>
          <p:cNvCxnSpPr/>
          <p:nvPr/>
        </p:nvCxnSpPr>
        <p:spPr>
          <a:xfrm>
            <a:off x="2273400" y="1851827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60"/>
          <p:cNvCxnSpPr/>
          <p:nvPr/>
        </p:nvCxnSpPr>
        <p:spPr>
          <a:xfrm>
            <a:off x="2273400" y="369937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451;p60"/>
          <p:cNvSpPr txBox="1">
            <a:spLocks noGrp="1"/>
          </p:cNvSpPr>
          <p:nvPr/>
        </p:nvSpPr>
        <p:spPr>
          <a:xfrm>
            <a:off x="5024877" y="419338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 panose="02000000000000000000"/>
              <a:buNone/>
              <a:defRPr sz="1400" b="0" i="0" u="none" strike="noStrike" cap="none">
                <a:solidFill>
                  <a:schemeClr val="lt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 panose="02000000000000000000"/>
              <a:buNone/>
              <a:defRPr sz="1000" b="0" i="0" u="none" strike="noStrike" cap="none">
                <a:solidFill>
                  <a:schemeClr val="lt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 panose="02000000000000000000"/>
              <a:buNone/>
              <a:defRPr sz="1000" b="0" i="0" u="none" strike="noStrike" cap="none">
                <a:solidFill>
                  <a:schemeClr val="lt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 panose="02000000000000000000"/>
              <a:buNone/>
              <a:defRPr sz="1000" b="0" i="0" u="none" strike="noStrike" cap="none">
                <a:solidFill>
                  <a:schemeClr val="lt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 panose="02000000000000000000"/>
              <a:buNone/>
              <a:defRPr sz="1000" b="0" i="0" u="none" strike="noStrike" cap="none">
                <a:solidFill>
                  <a:schemeClr val="lt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 panose="02000000000000000000"/>
              <a:buNone/>
              <a:defRPr sz="1000" b="0" i="0" u="none" strike="noStrike" cap="none">
                <a:solidFill>
                  <a:schemeClr val="lt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 panose="02000000000000000000"/>
              <a:buNone/>
              <a:defRPr sz="1000" b="0" i="0" u="none" strike="noStrike" cap="none">
                <a:solidFill>
                  <a:schemeClr val="lt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 panose="02000000000000000000"/>
              <a:buNone/>
              <a:defRPr sz="1000" b="0" i="0" u="none" strike="noStrike" cap="none">
                <a:solidFill>
                  <a:schemeClr val="lt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 panose="02000000000000000000"/>
              <a:buNone/>
              <a:defRPr sz="1000" b="0" i="0" u="none" strike="noStrike" cap="none">
                <a:solidFill>
                  <a:schemeClr val="lt1"/>
                </a:solidFill>
                <a:latin typeface="Roboto Condensed Light" panose="02000000000000000000"/>
                <a:ea typeface="Roboto Condensed Light" panose="02000000000000000000"/>
                <a:cs typeface="Roboto Condensed Light" panose="02000000000000000000"/>
                <a:sym typeface="Roboto Condensed Light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IN" altLang="en-US" dirty="0"/>
              <a:t>To control the keyboard</a:t>
            </a:r>
            <a:endParaRPr lang="en-IN" altLang="en-US" dirty="0"/>
          </a:p>
        </p:txBody>
      </p:sp>
      <p:sp>
        <p:nvSpPr>
          <p:cNvPr id="3" name="Google Shape;454;p60"/>
          <p:cNvSpPr txBox="1">
            <a:spLocks noGrp="1"/>
          </p:cNvSpPr>
          <p:nvPr/>
        </p:nvSpPr>
        <p:spPr>
          <a:xfrm>
            <a:off x="4662892" y="3736691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 panose="02000000000000000000"/>
              <a:buNone/>
              <a:defRPr sz="1600" b="0" i="0" u="none" strike="noStrike" cap="none">
                <a:solidFill>
                  <a:schemeClr val="lt1"/>
                </a:solidFill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IN" dirty="0"/>
              <a:t>PyAutoGUI</a:t>
            </a:r>
            <a:endParaRPr lang="en-IN" dirty="0"/>
          </a:p>
        </p:txBody>
      </p:sp>
      <p:sp>
        <p:nvSpPr>
          <p:cNvPr id="4" name="Google Shape;460;p60"/>
          <p:cNvSpPr txBox="1">
            <a:spLocks noGrp="1"/>
          </p:cNvSpPr>
          <p:nvPr/>
        </p:nvSpPr>
        <p:spPr>
          <a:xfrm>
            <a:off x="5100592" y="322070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 panose="02000000000000000000"/>
              <a:buNone/>
              <a:defRPr sz="1600" b="0" i="0" u="none" strike="noStrike" cap="none">
                <a:solidFill>
                  <a:schemeClr val="lt1"/>
                </a:solidFill>
                <a:latin typeface="Squada One" panose="02000000000000000000"/>
                <a:ea typeface="Squada One" panose="02000000000000000000"/>
                <a:cs typeface="Squada One" panose="02000000000000000000"/>
                <a:sym typeface="Squada One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IN" altLang="en-GB"/>
              <a:t>4</a:t>
            </a:r>
            <a:endParaRPr lang="en-IN" alt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8"/>
          <p:cNvSpPr txBox="1">
            <a:spLocks noGrp="1"/>
          </p:cNvSpPr>
          <p:nvPr>
            <p:ph type="ctrTitle"/>
          </p:nvPr>
        </p:nvSpPr>
        <p:spPr>
          <a:xfrm flipH="1">
            <a:off x="-1051868" y="2236500"/>
            <a:ext cx="5236368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IN" altLang="en-US" sz="3200" dirty="0">
                <a:solidFill>
                  <a:schemeClr val="tx1"/>
                </a:solidFill>
              </a:rPr>
              <a:t>UML DIAGRAM</a:t>
            </a:r>
            <a:endParaRPr lang="en-IN" altLang="en-US" sz="3200" dirty="0">
              <a:solidFill>
                <a:schemeClr val="tx1"/>
              </a:solidFill>
            </a:endParaRPr>
          </a:p>
        </p:txBody>
      </p:sp>
      <p:pic>
        <p:nvPicPr>
          <p:cNvPr id="3" name="Picture 2" descr="UML Data Flo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8365" y="133350"/>
            <a:ext cx="374015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7310" y="728345"/>
            <a:ext cx="6469380" cy="35502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040" y="568960"/>
            <a:ext cx="7741920" cy="37014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785" y="281940"/>
            <a:ext cx="8415020" cy="43205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345" y="135255"/>
            <a:ext cx="7306945" cy="48723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" y="874395"/>
            <a:ext cx="4079240" cy="2631440"/>
          </a:xfrm>
          <a:prstGeom prst="rect">
            <a:avLst/>
          </a:prstGeom>
        </p:spPr>
      </p:pic>
      <p:pic>
        <p:nvPicPr>
          <p:cNvPr id="4" name="Picture 3" descr="Screenshot (10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520" y="854075"/>
            <a:ext cx="4751070" cy="26727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510</Words>
  <Application>WPS Presentation</Application>
  <PresentationFormat>On-screen Show (16:9)</PresentationFormat>
  <Paragraphs>45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Arial</vt:lpstr>
      <vt:lpstr>SimSun</vt:lpstr>
      <vt:lpstr>Wingdings</vt:lpstr>
      <vt:lpstr>Arial</vt:lpstr>
      <vt:lpstr>Squada One</vt:lpstr>
      <vt:lpstr>Roboto Condensed Light</vt:lpstr>
      <vt:lpstr>Fira Sans Extra Condensed Medium</vt:lpstr>
      <vt:lpstr>Liberation Mono</vt:lpstr>
      <vt:lpstr>Livvic</vt:lpstr>
      <vt:lpstr>Wingdings</vt:lpstr>
      <vt:lpstr>Roboto Condensed Light</vt:lpstr>
      <vt:lpstr>Microsoft YaHei</vt:lpstr>
      <vt:lpstr>Arial Unicode MS</vt:lpstr>
      <vt:lpstr>Tech Startup by Slidesgo</vt:lpstr>
      <vt:lpstr>NANOTECHNOLOGY</vt:lpstr>
      <vt:lpstr>Introduction</vt:lpstr>
      <vt:lpstr>03</vt:lpstr>
      <vt:lpstr>NANO ENGINEERING</vt:lpstr>
      <vt:lpstr>THANK YOU!</vt:lpstr>
      <vt:lpstr>PowerPoint 演示文稿</vt:lpstr>
      <vt:lpstr>PowerPoint 演示文稿</vt:lpstr>
      <vt:lpstr>PowerPoint 演示文稿</vt:lpstr>
      <vt:lpstr>PowerPoint 演示文稿</vt:lpstr>
      <vt:lpstr>Video Link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</dc:title>
  <dc:creator/>
  <cp:lastModifiedBy>KIIT</cp:lastModifiedBy>
  <cp:revision>23</cp:revision>
  <dcterms:created xsi:type="dcterms:W3CDTF">2021-04-22T11:52:00Z</dcterms:created>
  <dcterms:modified xsi:type="dcterms:W3CDTF">2021-04-22T15:19:14Z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1033-11.2.0.10078</vt:lpwstr>
  </property>
</Properties>
</file>